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3B880-D947-4F4E-9188-04351CA64697}" type="datetimeFigureOut">
              <a:rPr lang="ru-RU" smtClean="0"/>
              <a:t>26.12.2018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FEDEF-B45C-4582-AE6C-272D460F5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940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3B880-D947-4F4E-9188-04351CA64697}" type="datetimeFigureOut">
              <a:rPr lang="ru-RU" smtClean="0"/>
              <a:t>26.12.2018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FEDEF-B45C-4582-AE6C-272D460F5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807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3B880-D947-4F4E-9188-04351CA64697}" type="datetimeFigureOut">
              <a:rPr lang="ru-RU" smtClean="0"/>
              <a:t>26.12.2018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FEDEF-B45C-4582-AE6C-272D460F5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98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3B880-D947-4F4E-9188-04351CA64697}" type="datetimeFigureOut">
              <a:rPr lang="ru-RU" smtClean="0"/>
              <a:t>26.12.2018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FEDEF-B45C-4582-AE6C-272D460F5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128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3B880-D947-4F4E-9188-04351CA64697}" type="datetimeFigureOut">
              <a:rPr lang="ru-RU" smtClean="0"/>
              <a:t>26.12.2018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FEDEF-B45C-4582-AE6C-272D460F5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379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3B880-D947-4F4E-9188-04351CA64697}" type="datetimeFigureOut">
              <a:rPr lang="ru-RU" smtClean="0"/>
              <a:t>26.12.2018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FEDEF-B45C-4582-AE6C-272D460F5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149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3B880-D947-4F4E-9188-04351CA64697}" type="datetimeFigureOut">
              <a:rPr lang="ru-RU" smtClean="0"/>
              <a:t>26.12.2018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FEDEF-B45C-4582-AE6C-272D460F5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416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3B880-D947-4F4E-9188-04351CA64697}" type="datetimeFigureOut">
              <a:rPr lang="ru-RU" smtClean="0"/>
              <a:t>26.12.2018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FEDEF-B45C-4582-AE6C-272D460F5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2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3B880-D947-4F4E-9188-04351CA64697}" type="datetimeFigureOut">
              <a:rPr lang="ru-RU" smtClean="0"/>
              <a:t>26.12.2018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FEDEF-B45C-4582-AE6C-272D460F5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965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3B880-D947-4F4E-9188-04351CA64697}" type="datetimeFigureOut">
              <a:rPr lang="ru-RU" smtClean="0"/>
              <a:t>26.12.2018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FEDEF-B45C-4582-AE6C-272D460F5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084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3B880-D947-4F4E-9188-04351CA64697}" type="datetimeFigureOut">
              <a:rPr lang="ru-RU" smtClean="0"/>
              <a:t>26.12.2018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FEDEF-B45C-4582-AE6C-272D460F5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172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3B880-D947-4F4E-9188-04351CA64697}" type="datetimeFigureOut">
              <a:rPr lang="ru-RU" smtClean="0"/>
              <a:t>26.12.2018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FEDEF-B45C-4582-AE6C-272D460F5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765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tc.usf.edu/presentations/backgrounds/misc/misc_17/81714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i="1" dirty="0" smtClean="0"/>
              <a:t>Фёдор Иванович Тютчев</a:t>
            </a:r>
            <a:br>
              <a:rPr lang="ru-RU" i="1" dirty="0" smtClean="0"/>
            </a:br>
            <a:r>
              <a:rPr lang="ru-RU" i="1" dirty="0" smtClean="0"/>
              <a:t>(1803-1873)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«Неохотно и несмело»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4" name="f-i-tyutchev_-_neohotno-i-nesmel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6416" y="4046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138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IMG-709558c0736e73dfcd638da138287c30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3" y="12509"/>
            <a:ext cx="4459312" cy="334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IMG-7a59161360df77e599109deadabf31bf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954" y="3356993"/>
            <a:ext cx="4668007" cy="350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IMG-4d0206b61ebf5937fdc0ae532e7158a5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6993"/>
            <a:ext cx="4706744" cy="353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56789" y="620688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Неохотно и несмело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Солнце смотрит на поля.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Чу, за тучей прогремело,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Принахмурилась земля.</a:t>
            </a:r>
          </a:p>
        </p:txBody>
      </p:sp>
    </p:spTree>
    <p:extLst>
      <p:ext uri="{BB962C8B-B14F-4D97-AF65-F5344CB8AC3E}">
        <p14:creationId xmlns:p14="http://schemas.microsoft.com/office/powerpoint/2010/main" val="637224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1500">
        <p14:prism isInverted="1"/>
      </p:transition>
    </mc:Choice>
    <mc:Fallback>
      <p:transition spd="slow" advClick="0" advTm="11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IMG-0da74ee97c39339791425da07573a965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-3423"/>
            <a:ext cx="5148064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IMG-0600e1f920ef4505195bc03950422547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1581"/>
            <a:ext cx="3995936" cy="503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IMG-5050bd5877b6ef858c9182ae4018688d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425578"/>
            <a:ext cx="5128479" cy="343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32667"/>
            <a:ext cx="52200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Ветра теплого порывы,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Дальний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гром и дождь порой...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Зеленеющие нивы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Зеленее под грозой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518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1500">
        <p14:prism isInverted="1"/>
      </p:transition>
    </mc:Choice>
    <mc:Fallback>
      <p:transition spd="slow" advClick="0" advTm="11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IMG-c174ee81f6f6211fc7922740d9ea8a38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IMG-1ca2ab41e082f1858642a7d35734ef4c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45" y="3212976"/>
            <a:ext cx="4860031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52200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пробилась из-за тучи</a:t>
            </a:r>
            <a:b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Синей молнии струя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Пламень белый и летучий</a:t>
            </a:r>
            <a:b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Окаймил ее края.</a:t>
            </a:r>
          </a:p>
        </p:txBody>
      </p:sp>
    </p:spTree>
    <p:extLst>
      <p:ext uri="{BB962C8B-B14F-4D97-AF65-F5344CB8AC3E}">
        <p14:creationId xmlns:p14="http://schemas.microsoft.com/office/powerpoint/2010/main" val="2043402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9000">
        <p14:prism isInverted="1"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User\Desktop\IMG-9f0af5bfd5388907de1ae9fa8770bdca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-6871"/>
            <a:ext cx="4788024" cy="359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28525" y="665253"/>
            <a:ext cx="49320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Чаще капли дождевые,</a:t>
            </a:r>
            <a:b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Вихрем пыль летит с полей,</a:t>
            </a:r>
            <a:b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раскаты громовые</a:t>
            </a:r>
            <a:b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Всё сердитей и смелей.</a:t>
            </a:r>
          </a:p>
          <a:p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User\Desktop\IMG-249882c9a8cc04f8c943aa025489ec08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6588"/>
            <a:ext cx="5135216" cy="385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970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0000">
        <p14:prism isInverted="1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IMG-a5c954c77b981a9db39ac189310dde30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5136" cy="3311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IMG-e06c0b1320910714daefe5fb769a5b84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411" y="0"/>
            <a:ext cx="4665018" cy="349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ser\Desktop\IMG-a6ad5d24f982cf3b21c62d30597527e0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836" y="3250102"/>
            <a:ext cx="4892196" cy="366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IMG-e48cf6fcd979887a520f48e0ffe741b8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11353"/>
            <a:ext cx="4728863" cy="354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1589" y="1682881"/>
            <a:ext cx="49320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Солнце раз еще взглянуло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Исподлобья на поля –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 сиянье потонула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Вся смятенная земля</a:t>
            </a:r>
            <a:r>
              <a:rPr lang="ru-RU" sz="2800" dirty="0"/>
              <a:t>.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648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4000">
        <p14:prism isInverted="1"/>
      </p:transition>
    </mc:Choice>
    <mc:Fallback>
      <p:transition spd="slow" advClick="0" advTm="1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IMG-245e3a43111c7e55ac5d4fed505b046c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4" y="21084"/>
            <a:ext cx="9114656" cy="683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126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27</Words>
  <Application>Microsoft Office PowerPoint</Application>
  <PresentationFormat>Экран (4:3)</PresentationFormat>
  <Paragraphs>8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Фёдор Иванович Тютчев (1803-1873)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Фёдор Иванович Тютчев (1803-1873)</dc:title>
  <dc:creator>User</dc:creator>
  <cp:lastModifiedBy>User</cp:lastModifiedBy>
  <cp:revision>5</cp:revision>
  <dcterms:created xsi:type="dcterms:W3CDTF">2018-12-26T18:27:36Z</dcterms:created>
  <dcterms:modified xsi:type="dcterms:W3CDTF">2018-12-26T19:39:54Z</dcterms:modified>
</cp:coreProperties>
</file>