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13B6966-EE0D-4124-B23E-3128C479D162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A61273-9173-4383-AD43-22E47D6B26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Музыкальная азбука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939334"/>
          </a:xfrm>
        </p:spPr>
        <p:txBody>
          <a:bodyPr/>
          <a:lstStyle/>
          <a:p>
            <a:r>
              <a:rPr lang="ru-RU" dirty="0"/>
              <a:t>Составила учитель музыки МАОУ « СОШ №55 Лёвина Елена Валериевна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38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032375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14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Четвёртая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8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60939" cy="54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10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8" y="1124744"/>
            <a:ext cx="8017140" cy="53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74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Пятая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9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335697" cy="50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53005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Шестая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3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41"/>
            <a:ext cx="6657603" cy="66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39166" cy="43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49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69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Получилось слово…?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324001" cy="450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45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37135" cy="53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3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137077" cy="61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5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Вторая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941210" cy="582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37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99477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3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Третья буква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9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570537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81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</TotalTime>
  <Words>28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Музыкальная азбука</vt:lpstr>
      <vt:lpstr>Первая буква</vt:lpstr>
      <vt:lpstr>Презентация PowerPoint</vt:lpstr>
      <vt:lpstr>Презентация PowerPoint</vt:lpstr>
      <vt:lpstr>Вторая буква</vt:lpstr>
      <vt:lpstr>Презентация PowerPoint</vt:lpstr>
      <vt:lpstr>Презентация PowerPoint</vt:lpstr>
      <vt:lpstr>Третья буква</vt:lpstr>
      <vt:lpstr>Презентация PowerPoint</vt:lpstr>
      <vt:lpstr>Презентация PowerPoint</vt:lpstr>
      <vt:lpstr>Четвёртая буква</vt:lpstr>
      <vt:lpstr>Презентация PowerPoint</vt:lpstr>
      <vt:lpstr>Презентация PowerPoint</vt:lpstr>
      <vt:lpstr>Пятая буква</vt:lpstr>
      <vt:lpstr>Презентация PowerPoint</vt:lpstr>
      <vt:lpstr>Презентация PowerPoint</vt:lpstr>
      <vt:lpstr>Шестая буква</vt:lpstr>
      <vt:lpstr>Презентация PowerPoint</vt:lpstr>
      <vt:lpstr>Презентация PowerPoint</vt:lpstr>
      <vt:lpstr>Получилось слово…?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</dc:title>
  <dc:creator>1</dc:creator>
  <cp:lastModifiedBy>1</cp:lastModifiedBy>
  <cp:revision>3</cp:revision>
  <dcterms:created xsi:type="dcterms:W3CDTF">2017-02-27T16:29:24Z</dcterms:created>
  <dcterms:modified xsi:type="dcterms:W3CDTF">2020-12-09T14:55:19Z</dcterms:modified>
</cp:coreProperties>
</file>